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1"/>
    <p:sldMasterId id="2147483960" r:id="rId2"/>
  </p:sldMasterIdLst>
  <p:sldIdLst>
    <p:sldId id="256" r:id="rId3"/>
    <p:sldId id="257" r:id="rId4"/>
    <p:sldId id="260" r:id="rId5"/>
    <p:sldId id="258" r:id="rId6"/>
    <p:sldId id="264" r:id="rId7"/>
    <p:sldId id="259" r:id="rId8"/>
    <p:sldId id="261" r:id="rId9"/>
    <p:sldId id="262" r:id="rId10"/>
    <p:sldId id="263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95CE250-BBA9-3746-B84F-4475A9141AA1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0CB2F92-F4D1-7E4E-9FA9-69BED1F83F6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360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E250-BBA9-3746-B84F-4475A9141AA1}" type="datetimeFigureOut">
              <a:rPr lang="en-US" smtClean="0"/>
              <a:t>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B2F92-F4D1-7E4E-9FA9-69BED1F8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55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E250-BBA9-3746-B84F-4475A9141AA1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B2F92-F4D1-7E4E-9FA9-69BED1F83F6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754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E250-BBA9-3746-B84F-4475A9141AA1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B2F92-F4D1-7E4E-9FA9-69BED1F83F6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059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E250-BBA9-3746-B84F-4475A9141AA1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B2F92-F4D1-7E4E-9FA9-69BED1F8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6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E250-BBA9-3746-B84F-4475A9141AA1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B2F92-F4D1-7E4E-9FA9-69BED1F83F6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324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E250-BBA9-3746-B84F-4475A9141AA1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B2F92-F4D1-7E4E-9FA9-69BED1F83F6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110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E250-BBA9-3746-B84F-4475A9141AA1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B2F92-F4D1-7E4E-9FA9-69BED1F83F6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247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E250-BBA9-3746-B84F-4475A9141AA1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B2F92-F4D1-7E4E-9FA9-69BED1F83F6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0149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E250-BBA9-3746-B84F-4475A9141AA1}" type="datetimeFigureOut">
              <a:rPr lang="en-US" smtClean="0"/>
              <a:t>2/9/22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B2F92-F4D1-7E4E-9FA9-69BED1F8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62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E250-BBA9-3746-B84F-4475A9141AA1}" type="datetimeFigureOut">
              <a:rPr lang="en-US" smtClean="0"/>
              <a:t>2/9/22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B2F92-F4D1-7E4E-9FA9-69BED1F8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09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E250-BBA9-3746-B84F-4475A9141AA1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B2F92-F4D1-7E4E-9FA9-69BED1F8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893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E250-BBA9-3746-B84F-4475A9141AA1}" type="datetimeFigureOut">
              <a:rPr lang="en-US" smtClean="0"/>
              <a:t>2/9/22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B2F92-F4D1-7E4E-9FA9-69BED1F8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5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E250-BBA9-3746-B84F-4475A9141AA1}" type="datetimeFigureOut">
              <a:rPr lang="en-US" smtClean="0"/>
              <a:t>2/9/22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B2F92-F4D1-7E4E-9FA9-69BED1F8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72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E250-BBA9-3746-B84F-4475A9141AA1}" type="datetimeFigureOut">
              <a:rPr lang="en-US" smtClean="0"/>
              <a:t>2/9/22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B2F92-F4D1-7E4E-9FA9-69BED1F83F6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1085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E250-BBA9-3746-B84F-4475A9141AA1}" type="datetimeFigureOut">
              <a:rPr lang="en-US" smtClean="0"/>
              <a:t>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B2F92-F4D1-7E4E-9FA9-69BED1F8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184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E250-BBA9-3746-B84F-4475A9141AA1}" type="datetimeFigureOut">
              <a:rPr lang="en-US" smtClean="0"/>
              <a:t>2/9/22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B2F92-F4D1-7E4E-9FA9-69BED1F8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916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E250-BBA9-3746-B84F-4475A9141AA1}" type="datetimeFigureOut">
              <a:rPr lang="en-US" smtClean="0"/>
              <a:t>2/9/22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B2F92-F4D1-7E4E-9FA9-69BED1F8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457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95CE250-BBA9-3746-B84F-4475A9141AA1}" type="datetimeFigureOut">
              <a:rPr lang="en-US" smtClean="0"/>
              <a:t>2/9/22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B2F92-F4D1-7E4E-9FA9-69BED1F8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22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E250-BBA9-3746-B84F-4475A9141AA1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B2F92-F4D1-7E4E-9FA9-69BED1F8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82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E250-BBA9-3746-B84F-4475A9141AA1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B2F92-F4D1-7E4E-9FA9-69BED1F8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95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E250-BBA9-3746-B84F-4475A9141AA1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B2F92-F4D1-7E4E-9FA9-69BED1F83F6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10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E250-BBA9-3746-B84F-4475A9141AA1}" type="datetimeFigureOut">
              <a:rPr lang="en-US" smtClean="0"/>
              <a:t>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B2F92-F4D1-7E4E-9FA9-69BED1F8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56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E250-BBA9-3746-B84F-4475A9141AA1}" type="datetimeFigureOut">
              <a:rPr lang="en-US" smtClean="0"/>
              <a:t>2/9/22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B2F92-F4D1-7E4E-9FA9-69BED1F83F67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605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E250-BBA9-3746-B84F-4475A9141AA1}" type="datetimeFigureOut">
              <a:rPr lang="en-US" smtClean="0"/>
              <a:t>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B2F92-F4D1-7E4E-9FA9-69BED1F83F6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281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E250-BBA9-3746-B84F-4475A9141AA1}" type="datetimeFigureOut">
              <a:rPr lang="en-US" smtClean="0"/>
              <a:t>2/9/22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B2F92-F4D1-7E4E-9FA9-69BED1F8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57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E250-BBA9-3746-B84F-4475A9141AA1}" type="datetimeFigureOut">
              <a:rPr lang="en-US" smtClean="0"/>
              <a:t>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B2F92-F4D1-7E4E-9FA9-69BED1F83F6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13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CE250-BBA9-3746-B84F-4475A9141AA1}" type="datetimeFigureOut">
              <a:rPr lang="en-US" smtClean="0"/>
              <a:t>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B2F92-F4D1-7E4E-9FA9-69BED1F8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98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95CE250-BBA9-3746-B84F-4475A9141AA1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0CB2F92-F4D1-7E4E-9FA9-69BED1F8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61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  <p:sldLayoutId id="2147483909" r:id="rId15"/>
    <p:sldLayoutId id="2147483910" r:id="rId16"/>
    <p:sldLayoutId id="214748391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95CE250-BBA9-3746-B84F-4475A9141AA1}" type="datetimeFigureOut">
              <a:rPr lang="en-US" smtClean="0"/>
              <a:t>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E0CB2F92-F4D1-7E4E-9FA9-69BED1F83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06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38709B-CC88-9142-9634-A0A3E1BF2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2153" y="1360372"/>
            <a:ext cx="2818544" cy="571170"/>
          </a:xfrm>
        </p:spPr>
        <p:txBody>
          <a:bodyPr>
            <a:normAutofit/>
          </a:bodyPr>
          <a:lstStyle/>
          <a:p>
            <a:r>
              <a:rPr lang="en-US" sz="20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3E02F8-BF80-274B-AC9D-F2C7420F4ECD}"/>
              </a:ext>
            </a:extLst>
          </p:cNvPr>
          <p:cNvSpPr txBox="1"/>
          <p:nvPr/>
        </p:nvSpPr>
        <p:spPr>
          <a:xfrm>
            <a:off x="10335802" y="6407281"/>
            <a:ext cx="5147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Anurag Vuppala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D2B2CA-1795-6A4E-A008-D305E317E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816" y="52272"/>
            <a:ext cx="6362700" cy="2616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816779-B982-6A46-82F0-907B452FF34C}"/>
              </a:ext>
            </a:extLst>
          </p:cNvPr>
          <p:cNvSpPr txBox="1"/>
          <p:nvPr/>
        </p:nvSpPr>
        <p:spPr>
          <a:xfrm>
            <a:off x="4097087" y="3126746"/>
            <a:ext cx="3320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Interview </a:t>
            </a:r>
          </a:p>
          <a:p>
            <a:pPr algn="ctr"/>
            <a:r>
              <a:rPr lang="en-US" dirty="0"/>
              <a:t>Task Presentation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Street-Level Crime Data  </a:t>
            </a:r>
          </a:p>
        </p:txBody>
      </p:sp>
    </p:spTree>
    <p:extLst>
      <p:ext uri="{BB962C8B-B14F-4D97-AF65-F5344CB8AC3E}">
        <p14:creationId xmlns:p14="http://schemas.microsoft.com/office/powerpoint/2010/main" val="2533297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A648-2002-A34E-878C-30BB8733F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8841" y="2625440"/>
            <a:ext cx="4078840" cy="1325563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412592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5419-1108-6443-A072-664099384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61" y="108431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05123-5AE9-8147-AFB8-44418F4E1BA5}"/>
              </a:ext>
            </a:extLst>
          </p:cNvPr>
          <p:cNvSpPr txBox="1"/>
          <p:nvPr/>
        </p:nvSpPr>
        <p:spPr>
          <a:xfrm>
            <a:off x="1643866" y="2967335"/>
            <a:ext cx="9133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Request from an analytical team to load street level crimes data into a DB and supply them with monthly crime counts by type for every street in the UK so they could use this in risk modelling.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120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83D1-FB92-E34B-A349-1CA980CE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Characteristics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0F5F9-63B6-9E49-90B7-4A322626B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4840" y="3255481"/>
            <a:ext cx="3677291" cy="2980835"/>
          </a:xfrm>
        </p:spPr>
        <p:txBody>
          <a:bodyPr>
            <a:normAutofit/>
          </a:bodyPr>
          <a:lstStyle/>
          <a:p>
            <a:r>
              <a:rPr lang="en-US" sz="2000" dirty="0"/>
              <a:t>Fixed features(columns)</a:t>
            </a:r>
          </a:p>
          <a:p>
            <a:r>
              <a:rPr lang="en-US" sz="2000" dirty="0"/>
              <a:t>Fixed data type 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213C4C-A384-3345-98B2-A38E301ED41B}"/>
              </a:ext>
            </a:extLst>
          </p:cNvPr>
          <p:cNvSpPr txBox="1">
            <a:spLocks/>
          </p:cNvSpPr>
          <p:nvPr/>
        </p:nvSpPr>
        <p:spPr>
          <a:xfrm>
            <a:off x="6594725" y="3215146"/>
            <a:ext cx="3677291" cy="31657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Lots of missing values</a:t>
            </a:r>
          </a:p>
          <a:p>
            <a:r>
              <a:rPr lang="en-US" dirty="0"/>
              <a:t>Inconsistent Crime DI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8FF929-D7A3-0B49-BE1A-513C443BB925}"/>
              </a:ext>
            </a:extLst>
          </p:cNvPr>
          <p:cNvSpPr txBox="1"/>
          <p:nvPr/>
        </p:nvSpPr>
        <p:spPr>
          <a:xfrm>
            <a:off x="2691828" y="2589088"/>
            <a:ext cx="162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GOODs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DECFE-7C41-7645-B3FC-C7F6D0A17D4D}"/>
              </a:ext>
            </a:extLst>
          </p:cNvPr>
          <p:cNvSpPr txBox="1"/>
          <p:nvPr/>
        </p:nvSpPr>
        <p:spPr>
          <a:xfrm>
            <a:off x="7734728" y="2589088"/>
            <a:ext cx="1397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BADs</a:t>
            </a:r>
          </a:p>
        </p:txBody>
      </p:sp>
    </p:spTree>
    <p:extLst>
      <p:ext uri="{BB962C8B-B14F-4D97-AF65-F5344CB8AC3E}">
        <p14:creationId xmlns:p14="http://schemas.microsoft.com/office/powerpoint/2010/main" val="1196911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22751-B81D-7E42-B9EA-73512B198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D63AA-48F2-C346-98A3-15E6367EB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9601196" cy="3318936"/>
          </a:xfrm>
        </p:spPr>
        <p:txBody>
          <a:bodyPr/>
          <a:lstStyle/>
          <a:p>
            <a:r>
              <a:rPr lang="en-US" dirty="0"/>
              <a:t>Data Extraction</a:t>
            </a:r>
          </a:p>
          <a:p>
            <a:r>
              <a:rPr lang="en-US" dirty="0"/>
              <a:t>Data cleaning </a:t>
            </a:r>
          </a:p>
          <a:p>
            <a:r>
              <a:rPr lang="en-US" dirty="0"/>
              <a:t>Data transformation </a:t>
            </a:r>
          </a:p>
          <a:p>
            <a:r>
              <a:rPr lang="en-US" dirty="0"/>
              <a:t>Data loading to database(Snowflake)</a:t>
            </a:r>
          </a:p>
          <a:p>
            <a:r>
              <a:rPr lang="en-US" dirty="0"/>
              <a:t>Monthly crime count for each street in UK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88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3265-C3F9-D141-8050-081A3A247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Extraction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FCC42-2F83-D646-97B9-C71B78261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Street level crime data has been downloaded using a web browser and pasted into a raw data folder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F8CEA-A306-2540-81B5-4BF828D81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071" y="2900602"/>
            <a:ext cx="6390526" cy="327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15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9D8236-E128-4B43-B7B3-3177AFABA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C326B1-E93D-1841-99C1-7FB7EFBFB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58" y="982132"/>
            <a:ext cx="5512940" cy="1303867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 Cleaning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5569-B6DB-DA42-941F-FE93F88A2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657" y="2486346"/>
            <a:ext cx="6280076" cy="379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Replaced null values with NA in string column and 0 in integer.</a:t>
            </a:r>
          </a:p>
          <a:p>
            <a:r>
              <a:rPr lang="en-US" dirty="0">
                <a:solidFill>
                  <a:schemeClr val="bg2"/>
                </a:solidFill>
              </a:rPr>
              <a:t>Checked data type consistency </a:t>
            </a:r>
          </a:p>
          <a:p>
            <a:r>
              <a:rPr lang="en-US" dirty="0">
                <a:solidFill>
                  <a:schemeClr val="bg2"/>
                </a:solidFill>
              </a:rPr>
              <a:t>Removed unsupported characters by database for the dataset</a:t>
            </a:r>
          </a:p>
        </p:txBody>
      </p:sp>
    </p:spTree>
    <p:extLst>
      <p:ext uri="{BB962C8B-B14F-4D97-AF65-F5344CB8AC3E}">
        <p14:creationId xmlns:p14="http://schemas.microsoft.com/office/powerpoint/2010/main" val="3017281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CBAA-494F-A54B-A881-7F90038FD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1482" y="982132"/>
            <a:ext cx="4595115" cy="1303867"/>
          </a:xfrm>
        </p:spPr>
        <p:txBody>
          <a:bodyPr>
            <a:normAutofit fontScale="90000"/>
          </a:bodyPr>
          <a:lstStyle/>
          <a:p>
            <a:r>
              <a:rPr lang="en-US" dirty="0"/>
              <a:t>Data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800D-C136-AF46-8E78-C7A6888A6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1481" y="2556932"/>
            <a:ext cx="5277493" cy="3876708"/>
          </a:xfrm>
        </p:spPr>
        <p:txBody>
          <a:bodyPr>
            <a:normAutofit/>
          </a:bodyPr>
          <a:lstStyle/>
          <a:p>
            <a:r>
              <a:rPr lang="en-US" dirty="0"/>
              <a:t>Created unique id for each row using hash function[‘ID’].</a:t>
            </a:r>
          </a:p>
          <a:p>
            <a:r>
              <a:rPr lang="en-US" dirty="0"/>
              <a:t>Unnecessary columns are dropped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CBBB0D-C359-A14C-935F-64334CED2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2" y="503433"/>
            <a:ext cx="5710653" cy="587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1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18AC8F-F912-2F48-B2FE-4755215D4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0" y="0"/>
            <a:ext cx="7979594" cy="6833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F1074A-42E4-8044-8EBD-65CAFC05F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5166" y="982132"/>
            <a:ext cx="2791431" cy="1303867"/>
          </a:xfrm>
        </p:spPr>
        <p:txBody>
          <a:bodyPr>
            <a:normAutofit fontScale="90000"/>
          </a:bodyPr>
          <a:lstStyle/>
          <a:p>
            <a:r>
              <a:rPr lang="en-US" dirty="0"/>
              <a:t>Data Loading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70897-369D-464B-9424-E81391081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167" y="2556932"/>
            <a:ext cx="2791429" cy="3318936"/>
          </a:xfrm>
        </p:spPr>
        <p:txBody>
          <a:bodyPr/>
          <a:lstStyle/>
          <a:p>
            <a:r>
              <a:rPr lang="en-US" dirty="0"/>
              <a:t>An automated process is created using python and snowflake connector to upload all the data in a snowflake database in a go.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988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8E95E-437A-214C-98BD-4F3549396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8" y="272658"/>
            <a:ext cx="10956533" cy="1325563"/>
          </a:xfrm>
        </p:spPr>
        <p:txBody>
          <a:bodyPr>
            <a:normAutofit/>
          </a:bodyPr>
          <a:lstStyle/>
          <a:p>
            <a:r>
              <a:rPr lang="en-US" dirty="0"/>
              <a:t>Monthly crime count for each street in UK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4FF63-1EBF-D840-9919-CD3E63CFA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77" y="2163300"/>
            <a:ext cx="10807700" cy="90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3FFD9C-5305-F342-9F5D-40775E90FFC2}"/>
              </a:ext>
            </a:extLst>
          </p:cNvPr>
          <p:cNvSpPr txBox="1"/>
          <p:nvPr/>
        </p:nvSpPr>
        <p:spPr>
          <a:xfrm>
            <a:off x="565079" y="1880171"/>
            <a:ext cx="961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SnowSQL  Query :-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CC9CC9-601F-094C-90C0-37FCF1C278D5}"/>
              </a:ext>
            </a:extLst>
          </p:cNvPr>
          <p:cNvSpPr txBox="1"/>
          <p:nvPr/>
        </p:nvSpPr>
        <p:spPr>
          <a:xfrm>
            <a:off x="565079" y="3226085"/>
            <a:ext cx="1060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OUTPUT:-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B3C74A-5C75-4F47-BBA2-F7D3639C7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95417"/>
            <a:ext cx="12192000" cy="314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677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</TotalTime>
  <Words>197</Words>
  <Application>Microsoft Macintosh PowerPoint</Application>
  <PresentationFormat>Widescreen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Garamond</vt:lpstr>
      <vt:lpstr>Gill Sans MT</vt:lpstr>
      <vt:lpstr>Organic</vt:lpstr>
      <vt:lpstr>Parcel</vt:lpstr>
      <vt:lpstr>PowerPoint Presentation</vt:lpstr>
      <vt:lpstr>Task</vt:lpstr>
      <vt:lpstr>Datasets Characteristics </vt:lpstr>
      <vt:lpstr>Sub Tasks</vt:lpstr>
      <vt:lpstr>Data Extraction </vt:lpstr>
      <vt:lpstr>Data Cleaning </vt:lpstr>
      <vt:lpstr>Data Transformation</vt:lpstr>
      <vt:lpstr>Data Loading </vt:lpstr>
      <vt:lpstr>Monthly crime count for each street in UK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Anurag Vuppala</dc:creator>
  <cp:lastModifiedBy>Anurag Vuppala</cp:lastModifiedBy>
  <cp:revision>2</cp:revision>
  <dcterms:created xsi:type="dcterms:W3CDTF">2022-02-09T14:33:50Z</dcterms:created>
  <dcterms:modified xsi:type="dcterms:W3CDTF">2022-02-09T20:18:48Z</dcterms:modified>
</cp:coreProperties>
</file>